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CFE9-9D16-42E6-AB16-5483645D7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068DF-EC16-434F-8D44-D07B9B5C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776A8-0A51-4AE2-97AC-CEAEBCAD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65C48-FC86-48C6-897B-989F3877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7EAF9-B791-4206-AACF-7FDCB19F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33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6770-039D-44C9-91F3-736513E8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89363-2E7B-4CBF-BD81-2B773574E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D251D-6D7B-4C08-8A47-8CB8D147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1C99A-A57F-4B84-B51F-3E00628A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99215-DB31-4957-B487-F24A7498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7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79CA66-D764-4CF5-A4C1-74A42C61E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959E0-E729-4CFF-A087-AC998E50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B3F95-5E88-444F-AC31-2445E28D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0911E-A401-4F00-BC5A-ADF9A2D5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D1D99-D060-4245-BF58-70CB498F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5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78DB-0DB4-4B2B-B2F8-C9C55D90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F1AC-9D0F-477B-BCCF-6F1E8455E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8783B-0E79-427E-9AA6-E220B2E0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86310-8B64-48A8-A41E-682D9F90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3AFD2-8937-4FC2-8F78-96AE1BEB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7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0040-C7EC-46B6-AA56-C8E413480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CBC2-788C-4681-8B13-7C2147049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935C3-88B4-451F-94AD-7CA49102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4FD19-A13A-4494-9794-099C1D62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B528-9E65-4E7C-8A93-248A8754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70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C760-F19F-4538-AE8F-8A1C1F41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C5AE1-FE79-4F2A-80E4-2FF9607BD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B635-EA73-462B-883C-567A3F660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9E22A-881D-4FB9-B28F-2D30BD96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19B49-CE12-4FAB-B3A3-4EFE9033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3BD10-6024-4329-A00E-4768A5AC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66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DAF5-241B-4B22-9CDF-E0D447E18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96018-AA5F-4612-8C2D-2A418E671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ADD88-FC1D-4CC5-8235-A1C98D6D9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68DC6-0BA5-4442-B9E8-F7965A4F2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F7EE2-6020-4DA7-8A3E-52E56A1CF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93B54-BFB8-4026-913F-0C00C07C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3D663D-29A3-4812-A6BF-D849838E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78F26-F346-4CFC-A8C5-30CB880F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099A-FCD6-46A0-B464-F0C19FE4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BA049-4831-4F5A-B032-2175BF85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6F2B3-2BD4-407A-BD6E-E1DFB4FB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D7A27-A107-4262-BAE0-04E7E5DB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9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37C63-9BC3-4C1D-8664-C02854CF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E8675-E9A2-46BC-914D-31A73625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BBB9F-A185-4D62-B815-D2988641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2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0263-D0D6-4D14-AFFD-1308DE48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712C8-23AB-4A2C-BD2F-D9926BD66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002FA-013B-47F0-AE85-508E3F0CD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431EB-7A93-4AE1-8F62-E624877D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D6D4E-69F6-4201-B180-9CA82367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9337A-8A72-42AF-A735-1B806A9E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C23B1-8ABD-4457-8F8E-1C670A7A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5EC12-1181-4509-AACC-621C98495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A058E-C85D-49B2-9621-449D5EA15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6050C-B160-4AD5-9762-7CB74198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5675C-7F76-4A4C-AE29-9347997A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5FB49-E87A-4B6D-ABB6-E8AE33F0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1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F0D32-E904-4C2D-A150-67BA60AEF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CA734-AB2F-47B9-8791-502C2A955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635DE-3F94-4475-8C64-BE4BDCBBA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0CFE-288D-44EE-A631-D24B0722AD50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D5F7-35EA-400F-BEA0-65575DB59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F979-DCA5-437F-912D-EF106C962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4F6C-D2DB-4971-8BED-C7FF400D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4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A0B63-88CC-4E07-AF6C-600D106B77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31EB4-EB62-454A-881A-0525196A01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DB3EAB44-F135-4CDF-9940-7AC8777289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0"/>
          <a:stretch/>
        </p:blipFill>
        <p:spPr>
          <a:xfrm>
            <a:off x="0" y="255111"/>
            <a:ext cx="12188389" cy="634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2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Dumelow</dc:creator>
  <cp:lastModifiedBy>Melanie Dumelow</cp:lastModifiedBy>
  <cp:revision>1</cp:revision>
  <dcterms:created xsi:type="dcterms:W3CDTF">2022-05-25T09:02:08Z</dcterms:created>
  <dcterms:modified xsi:type="dcterms:W3CDTF">2022-05-25T09:04:31Z</dcterms:modified>
</cp:coreProperties>
</file>